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Interpreting the trig table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741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&amp; understanding trig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Remember that trig ratios may be represented as a fraction or a ratio.</a:t>
            </a:r>
          </a:p>
          <a:p>
            <a:r>
              <a:rPr lang="en-US" sz="3200" dirty="0"/>
              <a:t>The fraction can be changed to a decimal through division.</a:t>
            </a:r>
          </a:p>
          <a:p>
            <a:r>
              <a:rPr lang="en-US" sz="3200" dirty="0"/>
              <a:t>Trig tables are lists of ratios or fractions shown as decimals.</a:t>
            </a:r>
          </a:p>
          <a:p>
            <a:r>
              <a:rPr lang="en-US" sz="3200" dirty="0"/>
              <a:t>These ratios can also be called trigonometric functions.</a:t>
            </a:r>
          </a:p>
        </p:txBody>
      </p:sp>
    </p:spTree>
    <p:extLst>
      <p:ext uri="{BB962C8B-B14F-4D97-AF65-F5344CB8AC3E}">
        <p14:creationId xmlns:p14="http://schemas.microsoft.com/office/powerpoint/2010/main" val="3952427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Navigating the trig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To find the ratio when the measure of the angle is given, move down the first column to find the angle measure.</a:t>
            </a:r>
          </a:p>
          <a:p>
            <a:r>
              <a:rPr lang="en-US" sz="3200" dirty="0"/>
              <a:t>The angle measures are listed in degrees.</a:t>
            </a:r>
          </a:p>
          <a:p>
            <a:r>
              <a:rPr lang="en-US" sz="3200" dirty="0"/>
              <a:t>Next, choose the appropriate column from the three columns representing sine, cosine, and tangent.</a:t>
            </a:r>
          </a:p>
        </p:txBody>
      </p:sp>
    </p:spTree>
    <p:extLst>
      <p:ext uri="{BB962C8B-B14F-4D97-AF65-F5344CB8AC3E}">
        <p14:creationId xmlns:p14="http://schemas.microsoft.com/office/powerpoint/2010/main" val="2532873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1: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Find the decimal ratio for cos 43°.</a:t>
            </a:r>
          </a:p>
          <a:p>
            <a:r>
              <a:rPr lang="en-US" sz="3200" dirty="0"/>
              <a:t>Locate 43° in the first column and move across to the cosine column.</a:t>
            </a:r>
          </a:p>
          <a:p>
            <a:r>
              <a:rPr lang="en-US" sz="3200" dirty="0"/>
              <a:t>The decimal ratio is .7314.</a:t>
            </a:r>
          </a:p>
        </p:txBody>
      </p:sp>
    </p:spTree>
    <p:extLst>
      <p:ext uri="{BB962C8B-B14F-4D97-AF65-F5344CB8AC3E}">
        <p14:creationId xmlns:p14="http://schemas.microsoft.com/office/powerpoint/2010/main" val="2476604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Sin 32°: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Cos 46°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Tan 15°: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Tan 45°:</a:t>
            </a:r>
          </a:p>
        </p:txBody>
      </p:sp>
    </p:spTree>
    <p:extLst>
      <p:ext uri="{BB962C8B-B14F-4D97-AF65-F5344CB8AC3E}">
        <p14:creationId xmlns:p14="http://schemas.microsoft.com/office/powerpoint/2010/main" val="1394375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ways to use the trig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trig table may also be used to find the measure of an angle when the ratio is known.</a:t>
            </a:r>
          </a:p>
          <a:p>
            <a:r>
              <a:rPr lang="en-US" sz="2800" dirty="0"/>
              <a:t>Choose the appropriate column.</a:t>
            </a:r>
          </a:p>
          <a:p>
            <a:r>
              <a:rPr lang="en-US" sz="2800" dirty="0"/>
              <a:t>Look down the column to find the 4 digit decimal which is closest to the ratio given.</a:t>
            </a:r>
          </a:p>
          <a:p>
            <a:r>
              <a:rPr lang="en-US" sz="2800" dirty="0"/>
              <a:t>Next, read across to find the measure of the angle.</a:t>
            </a:r>
          </a:p>
        </p:txBody>
      </p:sp>
    </p:spTree>
    <p:extLst>
      <p:ext uri="{BB962C8B-B14F-4D97-AF65-F5344CB8AC3E}">
        <p14:creationId xmlns:p14="http://schemas.microsoft.com/office/powerpoint/2010/main" val="1901742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Given the ratio .7813 for the tangent, fin the measure of the angle.</a:t>
            </a:r>
          </a:p>
          <a:p>
            <a:r>
              <a:rPr lang="en-US" sz="3600" dirty="0"/>
              <a:t>Locate .7813 in the third column and then move left to the degrees in the angle column.</a:t>
            </a:r>
          </a:p>
          <a:p>
            <a:r>
              <a:rPr lang="en-US" sz="3600" dirty="0"/>
              <a:t>The measure of the angle is 38°.</a:t>
            </a:r>
          </a:p>
        </p:txBody>
      </p:sp>
    </p:spTree>
    <p:extLst>
      <p:ext uri="{BB962C8B-B14F-4D97-AF65-F5344CB8AC3E}">
        <p14:creationId xmlns:p14="http://schemas.microsoft.com/office/powerpoint/2010/main" val="3831753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Tan ___° = 1.0724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Cos ___° = .9063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Sin ___° = .1564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Tan ___° = .1944</a:t>
            </a:r>
          </a:p>
        </p:txBody>
      </p:sp>
    </p:spTree>
    <p:extLst>
      <p:ext uri="{BB962C8B-B14F-4D97-AF65-F5344CB8AC3E}">
        <p14:creationId xmlns:p14="http://schemas.microsoft.com/office/powerpoint/2010/main" val="99297655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32</TotalTime>
  <Words>286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Impact</vt:lpstr>
      <vt:lpstr>Badge</vt:lpstr>
      <vt:lpstr>Interpreting the trig table</vt:lpstr>
      <vt:lpstr>Reading &amp; understanding trig table</vt:lpstr>
      <vt:lpstr>Navigating the trig table</vt:lpstr>
      <vt:lpstr>example: 1:</vt:lpstr>
      <vt:lpstr>Practice:</vt:lpstr>
      <vt:lpstr>Other ways to use the trig table</vt:lpstr>
      <vt:lpstr>Example 2:</vt:lpstr>
      <vt:lpstr>Practice: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Interpreting the trig tables</dc:title>
  <dc:creator>Jacqueline Espinoza</dc:creator>
  <cp:lastModifiedBy>Jacqueline Espinoza</cp:lastModifiedBy>
  <cp:revision>3</cp:revision>
  <dcterms:created xsi:type="dcterms:W3CDTF">2016-09-07T04:58:31Z</dcterms:created>
  <dcterms:modified xsi:type="dcterms:W3CDTF">2016-09-07T05:30:38Z</dcterms:modified>
</cp:coreProperties>
</file>