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90" d="100"/>
          <a:sy n="90" d="100"/>
        </p:scale>
        <p:origin x="3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Types of Angles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Angle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 right angle has a measure 90˚.</a:t>
            </a:r>
          </a:p>
          <a:p>
            <a:r>
              <a:rPr lang="en-US" sz="4800" dirty="0"/>
              <a:t>Two rays or line segments that form an angle of 90˚ form a right angle or square corner.</a:t>
            </a:r>
          </a:p>
          <a:p>
            <a:r>
              <a:rPr lang="en-US" sz="4800" dirty="0"/>
              <a:t>Usually a box at the vertex is used to represent the right angle.</a:t>
            </a:r>
          </a:p>
        </p:txBody>
      </p:sp>
    </p:spTree>
    <p:extLst>
      <p:ext uri="{BB962C8B-B14F-4D97-AF65-F5344CB8AC3E}">
        <p14:creationId xmlns:p14="http://schemas.microsoft.com/office/powerpoint/2010/main" val="2537837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Straight Angle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Has a measure of 180˚.</a:t>
            </a:r>
          </a:p>
          <a:p>
            <a:r>
              <a:rPr lang="en-US" sz="4800" dirty="0"/>
              <a:t>Is also referred to as a straight line.</a:t>
            </a:r>
          </a:p>
          <a:p>
            <a:r>
              <a:rPr lang="en-US" sz="4800" dirty="0"/>
              <a:t>Example: Begin facing the white board, then turn to face the yellow board. You have turned 180˚.</a:t>
            </a:r>
          </a:p>
        </p:txBody>
      </p:sp>
    </p:spTree>
    <p:extLst>
      <p:ext uri="{BB962C8B-B14F-4D97-AF65-F5344CB8AC3E}">
        <p14:creationId xmlns:p14="http://schemas.microsoft.com/office/powerpoint/2010/main" val="1730300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360˚ Angle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Example: Begin facing the white board, then turn all the way around to face the white board again.</a:t>
            </a:r>
          </a:p>
          <a:p>
            <a:r>
              <a:rPr lang="en-US" sz="4800" dirty="0"/>
              <a:t>Example: 360˚ dunk (basketball)</a:t>
            </a:r>
          </a:p>
          <a:p>
            <a:r>
              <a:rPr lang="en-US" sz="4800" dirty="0"/>
              <a:t>Spin in a complete circle.</a:t>
            </a:r>
          </a:p>
        </p:txBody>
      </p:sp>
    </p:spTree>
    <p:extLst>
      <p:ext uri="{BB962C8B-B14F-4D97-AF65-F5344CB8AC3E}">
        <p14:creationId xmlns:p14="http://schemas.microsoft.com/office/powerpoint/2010/main" val="3262840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Acute Angle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An acute angle is more than 0˚ and less than 90˚</a:t>
            </a:r>
          </a:p>
          <a:p>
            <a:r>
              <a:rPr lang="en-US" sz="5400" dirty="0"/>
              <a:t>Remember: “</a:t>
            </a:r>
            <a:r>
              <a:rPr lang="en-US" sz="5400" dirty="0" err="1"/>
              <a:t>Awwww</a:t>
            </a:r>
            <a:r>
              <a:rPr lang="en-US" sz="5400" dirty="0"/>
              <a:t>…. how CUTE!”</a:t>
            </a:r>
          </a:p>
        </p:txBody>
      </p:sp>
    </p:spTree>
    <p:extLst>
      <p:ext uri="{BB962C8B-B14F-4D97-AF65-F5344CB8AC3E}">
        <p14:creationId xmlns:p14="http://schemas.microsoft.com/office/powerpoint/2010/main" val="1506125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Obtuse Angle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An obtuse angle is more than 90˚ and less than 180˚.</a:t>
            </a:r>
          </a:p>
        </p:txBody>
      </p:sp>
    </p:spTree>
    <p:extLst>
      <p:ext uri="{BB962C8B-B14F-4D97-AF65-F5344CB8AC3E}">
        <p14:creationId xmlns:p14="http://schemas.microsoft.com/office/powerpoint/2010/main" val="4033311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Reflex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 reflex angle is larger than 180˚ and less than 360˚.</a:t>
            </a:r>
          </a:p>
        </p:txBody>
      </p:sp>
    </p:spTree>
    <p:extLst>
      <p:ext uri="{BB962C8B-B14F-4D97-AF65-F5344CB8AC3E}">
        <p14:creationId xmlns:p14="http://schemas.microsoft.com/office/powerpoint/2010/main" val="4035353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 a Reflex Angle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Measure the smaller angle, then subtract from 360˚.</a:t>
            </a:r>
          </a:p>
        </p:txBody>
      </p:sp>
    </p:spTree>
    <p:extLst>
      <p:ext uri="{BB962C8B-B14F-4D97-AF65-F5344CB8AC3E}">
        <p14:creationId xmlns:p14="http://schemas.microsoft.com/office/powerpoint/2010/main" val="2371685582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4551"/>
      </a:dk2>
      <a:lt2>
        <a:srgbClr val="F2ACD2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3016C5A4-E631-4977-A608-ACFB4755262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16</TotalTime>
  <Words>196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Corbel</vt:lpstr>
      <vt:lpstr>Depth</vt:lpstr>
      <vt:lpstr>Types of Angles</vt:lpstr>
      <vt:lpstr>Right Angle</vt:lpstr>
      <vt:lpstr>Straight Angle</vt:lpstr>
      <vt:lpstr>360˚ Angle</vt:lpstr>
      <vt:lpstr>Acute Angle</vt:lpstr>
      <vt:lpstr>Obtuse Angle</vt:lpstr>
      <vt:lpstr>Reflex Angles</vt:lpstr>
      <vt:lpstr>Measure a Reflex Angle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Angles</dc:title>
  <dc:creator>Jacqueline Espinoza</dc:creator>
  <cp:lastModifiedBy>Jacqueline Espinoza</cp:lastModifiedBy>
  <cp:revision>3</cp:revision>
  <dcterms:created xsi:type="dcterms:W3CDTF">2014-09-22T15:22:11Z</dcterms:created>
  <dcterms:modified xsi:type="dcterms:W3CDTF">2016-09-14T14:24:39Z</dcterms:modified>
</cp:coreProperties>
</file>