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Angles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60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If two lines intersect, the opening, or space, between the lines is referred to as an </a:t>
            </a:r>
            <a:r>
              <a:rPr lang="en-US" sz="2800" b="1" i="1" u="sng" dirty="0">
                <a:solidFill>
                  <a:schemeClr val="accent2"/>
                </a:solidFill>
              </a:rPr>
              <a:t>angle</a:t>
            </a:r>
            <a:r>
              <a:rPr lang="en-US" sz="2800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Two rays with a common endpoint make an angle.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The </a:t>
            </a:r>
            <a:r>
              <a:rPr lang="en-US" sz="2800"/>
              <a:t>endpoint is </a:t>
            </a:r>
            <a:r>
              <a:rPr lang="en-US" sz="2800" dirty="0"/>
              <a:t>called the </a:t>
            </a:r>
            <a:r>
              <a:rPr lang="en-US" sz="2800" b="1" i="1" u="sng" dirty="0">
                <a:solidFill>
                  <a:schemeClr val="accent2"/>
                </a:solidFill>
              </a:rPr>
              <a:t>vertex</a:t>
            </a:r>
            <a:r>
              <a:rPr lang="en-US" sz="2800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Angles are either labeled with a number or a lowercase Greek letter.</a:t>
            </a:r>
          </a:p>
        </p:txBody>
      </p:sp>
    </p:spTree>
    <p:extLst>
      <p:ext uri="{BB962C8B-B14F-4D97-AF65-F5344CB8AC3E}">
        <p14:creationId xmlns:p14="http://schemas.microsoft.com/office/powerpoint/2010/main" val="2410450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V="1">
            <a:off x="7107382" y="945572"/>
            <a:ext cx="3106882" cy="19950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107382" y="2940627"/>
            <a:ext cx="3688773" cy="342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99837" y="426482"/>
            <a:ext cx="6603636" cy="396887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01336" y="415636"/>
            <a:ext cx="3906982" cy="316545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37742" y="1202293"/>
            <a:ext cx="618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88946" y="158698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78705" y="1571625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85558" y="215119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7" name="Arc 16"/>
          <p:cNvSpPr/>
          <p:nvPr/>
        </p:nvSpPr>
        <p:spPr>
          <a:xfrm>
            <a:off x="1961284" y="1071725"/>
            <a:ext cx="1033895" cy="717882"/>
          </a:xfrm>
          <a:prstGeom prst="arc">
            <a:avLst>
              <a:gd name="adj1" fmla="val 1122558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rot="10800000">
            <a:off x="2129923" y="1684191"/>
            <a:ext cx="1033895" cy="747052"/>
          </a:xfrm>
          <a:prstGeom prst="arc">
            <a:avLst>
              <a:gd name="adj1" fmla="val 1122558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793031" y="2571213"/>
            <a:ext cx="494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382991" y="1029085"/>
            <a:ext cx="4090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914270" y="2873201"/>
            <a:ext cx="4090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F</a:t>
            </a:r>
          </a:p>
        </p:txBody>
      </p:sp>
      <p:sp>
        <p:nvSpPr>
          <p:cNvPr id="23" name="Arc 22"/>
          <p:cNvSpPr/>
          <p:nvPr/>
        </p:nvSpPr>
        <p:spPr>
          <a:xfrm rot="4477349">
            <a:off x="7818293" y="2396979"/>
            <a:ext cx="1033895" cy="717882"/>
          </a:xfrm>
          <a:prstGeom prst="arc">
            <a:avLst>
              <a:gd name="adj1" fmla="val 11225581"/>
              <a:gd name="adj2" fmla="val 19991667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78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Rulers measure length, but </a:t>
            </a:r>
            <a:r>
              <a:rPr lang="en-US" sz="3200" b="1" i="1" u="sng" dirty="0">
                <a:solidFill>
                  <a:schemeClr val="accent2"/>
                </a:solidFill>
              </a:rPr>
              <a:t>protractors</a:t>
            </a:r>
            <a:r>
              <a:rPr lang="en-US" sz="3200" dirty="0"/>
              <a:t> measure angles.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Angles are measured in </a:t>
            </a:r>
            <a:r>
              <a:rPr lang="en-US" sz="3200" b="1" i="1" u="sng" dirty="0">
                <a:solidFill>
                  <a:schemeClr val="accent2"/>
                </a:solidFill>
              </a:rPr>
              <a:t>degrees</a:t>
            </a:r>
            <a:r>
              <a:rPr lang="en-US" sz="3200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The wider the gap, or opening, the more degrees.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The smaller the opening, the fewer degrees there are.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We say “ the measure of an angle” which is represented by “m      "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223655" y="5351319"/>
            <a:ext cx="332509" cy="2182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23655" y="5569529"/>
            <a:ext cx="3325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0309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draw an angle measuring 50˚:</a:t>
            </a:r>
          </a:p>
          <a:p>
            <a:r>
              <a:rPr lang="en-US" dirty="0"/>
              <a:t>1. Draw a straight line with one endpoint (ray).</a:t>
            </a:r>
          </a:p>
          <a:p>
            <a:r>
              <a:rPr lang="en-US" dirty="0"/>
              <a:t>2. Then place your protractor on the line with the cross hairs on the endpoint, and the line going through 0˚ and 180˚.</a:t>
            </a:r>
          </a:p>
          <a:p>
            <a:r>
              <a:rPr lang="en-US" dirty="0"/>
              <a:t>3. Beginning with 0˚ on the ray, count up to 50˚ and put a mark on your paper by 50˚.</a:t>
            </a:r>
          </a:p>
          <a:p>
            <a:r>
              <a:rPr lang="en-US" dirty="0"/>
              <a:t>4. Remove the protractor, and using your straightedge, connect the vertex with the mark at 50˚.</a:t>
            </a:r>
          </a:p>
          <a:p>
            <a:r>
              <a:rPr lang="en-US" dirty="0"/>
              <a:t>5. Label angle with points.</a:t>
            </a:r>
          </a:p>
        </p:txBody>
      </p:sp>
    </p:spTree>
    <p:extLst>
      <p:ext uri="{BB962C8B-B14F-4D97-AF65-F5344CB8AC3E}">
        <p14:creationId xmlns:p14="http://schemas.microsoft.com/office/powerpoint/2010/main" val="18166680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</TotalTime>
  <Words>220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Tw Cen MT</vt:lpstr>
      <vt:lpstr>Tw Cen MT Condensed</vt:lpstr>
      <vt:lpstr>Wingdings</vt:lpstr>
      <vt:lpstr>Wingdings 3</vt:lpstr>
      <vt:lpstr>Integral</vt:lpstr>
      <vt:lpstr>Angles</vt:lpstr>
      <vt:lpstr>Angles</vt:lpstr>
      <vt:lpstr>PowerPoint Presentation</vt:lpstr>
      <vt:lpstr>Measuring Angles</vt:lpstr>
      <vt:lpstr>Drawing angles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Angles</dc:title>
  <dc:creator>Jacqueline Espinoza</dc:creator>
  <cp:lastModifiedBy>Jacqueline Espinoza</cp:lastModifiedBy>
  <cp:revision>5</cp:revision>
  <dcterms:created xsi:type="dcterms:W3CDTF">2014-09-09T03:08:51Z</dcterms:created>
  <dcterms:modified xsi:type="dcterms:W3CDTF">2016-09-06T17:33:57Z</dcterms:modified>
</cp:coreProperties>
</file>