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Points, Lines, Rays and </a:t>
            </a:r>
            <a:r>
              <a:rPr lang="en-US" smtClean="0"/>
              <a:t>Line segments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7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Geometry???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Geometry is the measure of the earth.</a:t>
            </a:r>
          </a:p>
          <a:p>
            <a:r>
              <a:rPr lang="en-US" sz="5400" dirty="0" smtClean="0"/>
              <a:t>“</a:t>
            </a:r>
            <a:r>
              <a:rPr lang="en-US" sz="5400" dirty="0" smtClean="0">
                <a:solidFill>
                  <a:schemeClr val="accent3"/>
                </a:solidFill>
              </a:rPr>
              <a:t>Geo</a:t>
            </a:r>
            <a:r>
              <a:rPr lang="en-US" sz="5400" dirty="0" smtClean="0"/>
              <a:t>” means earth</a:t>
            </a:r>
          </a:p>
          <a:p>
            <a:r>
              <a:rPr lang="en-US" sz="5400" dirty="0" smtClean="0"/>
              <a:t>“</a:t>
            </a:r>
            <a:r>
              <a:rPr lang="en-US" sz="5400" dirty="0" err="1" smtClean="0">
                <a:solidFill>
                  <a:schemeClr val="accent3"/>
                </a:solidFill>
              </a:rPr>
              <a:t>metry</a:t>
            </a:r>
            <a:r>
              <a:rPr lang="en-US" sz="5400" dirty="0" smtClean="0"/>
              <a:t>” means measure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smallest unit of measure is an imaginary piece called a </a:t>
            </a:r>
            <a:r>
              <a:rPr lang="en-US" sz="3600" b="1" i="1" u="sng" dirty="0" smtClean="0">
                <a:solidFill>
                  <a:schemeClr val="accent3"/>
                </a:solidFill>
              </a:rPr>
              <a:t>point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It has no measureable size.</a:t>
            </a:r>
          </a:p>
          <a:p>
            <a:r>
              <a:rPr lang="en-US" sz="3600" dirty="0" smtClean="0"/>
              <a:t>It only has a position or location.</a:t>
            </a:r>
          </a:p>
          <a:p>
            <a:r>
              <a:rPr lang="en-US" sz="3600" dirty="0" smtClean="0"/>
              <a:t>It is zero-dimensional, meaning it doesn’t have length or width.</a:t>
            </a:r>
          </a:p>
          <a:p>
            <a:r>
              <a:rPr lang="en-US" sz="3600" dirty="0" smtClean="0"/>
              <a:t>We use a dot to represent a point.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182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b="1" i="1" u="sng" dirty="0" smtClean="0">
                <a:solidFill>
                  <a:schemeClr val="accent3"/>
                </a:solidFill>
              </a:rPr>
              <a:t>line</a:t>
            </a:r>
            <a:r>
              <a:rPr lang="en-US" sz="2800" dirty="0" smtClean="0"/>
              <a:t> is defined as an infinite (∞) number of connected points.</a:t>
            </a:r>
          </a:p>
          <a:p>
            <a:r>
              <a:rPr lang="en-US" sz="2800" dirty="0" smtClean="0"/>
              <a:t>Lines can be curved or straight.</a:t>
            </a:r>
          </a:p>
          <a:p>
            <a:r>
              <a:rPr lang="en-US" sz="2800" dirty="0" smtClean="0"/>
              <a:t>Two point that are contained in the same line are said to be collinear.</a:t>
            </a:r>
          </a:p>
          <a:p>
            <a:r>
              <a:rPr lang="en-US" sz="2800" dirty="0" smtClean="0"/>
              <a:t>Since a line is as wide as a point it has no width.</a:t>
            </a:r>
          </a:p>
          <a:p>
            <a:r>
              <a:rPr lang="en-US" sz="2800" dirty="0" smtClean="0"/>
              <a:t>A line does have length, so it is one-dimensional.</a:t>
            </a:r>
          </a:p>
          <a:p>
            <a:r>
              <a:rPr lang="en-US" sz="2800" dirty="0" smtClean="0"/>
              <a:t>A line is graphed with arrows at both ends to show that it goes on infinitely.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6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 label a line, use a lowercase letter or choose two points.</a:t>
            </a:r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800" dirty="0" smtClean="0"/>
              <a:t>“line m”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“line QR”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r>
              <a:rPr lang="en-US" sz="2800" dirty="0" smtClean="0"/>
              <a:t>The order of the points doe not matter.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79443" y="3885355"/>
            <a:ext cx="4083628" cy="103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79443" y="5400089"/>
            <a:ext cx="4083628" cy="103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08243" y="3885355"/>
            <a:ext cx="426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m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4272" y="514887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Q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0146" y="514887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R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0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u="sng" dirty="0" smtClean="0">
                <a:solidFill>
                  <a:schemeClr val="accent3"/>
                </a:solidFill>
              </a:rPr>
              <a:t>ray</a:t>
            </a:r>
            <a:r>
              <a:rPr lang="en-US" dirty="0" smtClean="0"/>
              <a:t> is often referred to as one-half of a line.</a:t>
            </a:r>
          </a:p>
          <a:p>
            <a:r>
              <a:rPr lang="en-US" dirty="0" smtClean="0"/>
              <a:t>It has a specific starting point and one end.</a:t>
            </a:r>
          </a:p>
          <a:p>
            <a:r>
              <a:rPr lang="en-US" dirty="0" smtClean="0"/>
              <a:t>The end is called an </a:t>
            </a:r>
            <a:r>
              <a:rPr lang="en-US" b="1" i="1" u="sng" dirty="0" smtClean="0">
                <a:solidFill>
                  <a:schemeClr val="accent3"/>
                </a:solidFill>
              </a:rPr>
              <a:t>endpoint</a:t>
            </a:r>
            <a:r>
              <a:rPr lang="en-US" dirty="0" smtClean="0"/>
              <a:t> or origin.</a:t>
            </a:r>
          </a:p>
          <a:p>
            <a:r>
              <a:rPr lang="en-US" dirty="0" smtClean="0"/>
              <a:t>A ray goes infinitely in one direction.</a:t>
            </a:r>
          </a:p>
          <a:p>
            <a:r>
              <a:rPr lang="en-US" dirty="0" smtClean="0"/>
              <a:t>When labeling a ray, the order of the points is very important.</a:t>
            </a:r>
          </a:p>
          <a:p>
            <a:r>
              <a:rPr lang="en-US" dirty="0" smtClean="0"/>
              <a:t>The first letter is always the origin.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58636" y="5257800"/>
            <a:ext cx="4270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8636" y="499619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B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1319" y="499619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C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5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</a:t>
            </a:r>
            <a:r>
              <a:rPr lang="en-US" sz="4000" b="1" i="1" u="sng" dirty="0" smtClean="0">
                <a:solidFill>
                  <a:schemeClr val="accent3"/>
                </a:solidFill>
              </a:rPr>
              <a:t>line segment</a:t>
            </a:r>
            <a:r>
              <a:rPr lang="en-US" sz="4000" dirty="0" smtClean="0"/>
              <a:t> is a finite, or measureable, piece of a line.</a:t>
            </a:r>
          </a:p>
          <a:p>
            <a:r>
              <a:rPr lang="en-US" sz="4000" dirty="0" smtClean="0"/>
              <a:t>It has a specific length.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45672" y="4856711"/>
            <a:ext cx="5548746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63881" y="4605492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L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7445" y="4577678"/>
            <a:ext cx="434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H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4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shapes that are exactly the same are said to be congruent. </a:t>
            </a:r>
          </a:p>
          <a:p>
            <a:r>
              <a:rPr lang="en-US" dirty="0" smtClean="0"/>
              <a:t>The symbol for congruent is</a:t>
            </a:r>
          </a:p>
          <a:p>
            <a:r>
              <a:rPr lang="en-US" dirty="0" smtClean="0"/>
              <a:t>The equal </a:t>
            </a:r>
            <a:r>
              <a:rPr lang="en-US" smtClean="0"/>
              <a:t>sign (=) means </a:t>
            </a:r>
            <a:r>
              <a:rPr lang="en-US" dirty="0" smtClean="0"/>
              <a:t>exactly the </a:t>
            </a:r>
            <a:r>
              <a:rPr lang="en-US" smtClean="0"/>
              <a:t>same length.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0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174</TotalTime>
  <Words>315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Points, Lines, Rays and Line segments</vt:lpstr>
      <vt:lpstr>What is Geometry???</vt:lpstr>
      <vt:lpstr>Points</vt:lpstr>
      <vt:lpstr>Lines</vt:lpstr>
      <vt:lpstr>Labeling lines</vt:lpstr>
      <vt:lpstr>Rays</vt:lpstr>
      <vt:lpstr>Line segment</vt:lpstr>
      <vt:lpstr>Symbols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Points, Lines, Rays and Lines</dc:title>
  <dc:creator>Jacqueline Espinoza</dc:creator>
  <cp:lastModifiedBy>Jacqueline Espinoza</cp:lastModifiedBy>
  <cp:revision>12</cp:revision>
  <dcterms:created xsi:type="dcterms:W3CDTF">2014-08-03T07:36:41Z</dcterms:created>
  <dcterms:modified xsi:type="dcterms:W3CDTF">2014-08-18T15:38:10Z</dcterms:modified>
</cp:coreProperties>
</file>