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6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3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679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42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5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17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3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0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0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4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0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4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0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Solve for the unknown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Using an unknown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414129"/>
            <a:ext cx="10363826" cy="53056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Algebra is used when we don’t know a number, so we use a letter instead. 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Ex: 4 + N = 6</a:t>
            </a:r>
          </a:p>
          <a:p>
            <a:r>
              <a:rPr lang="en-US" sz="3600" dirty="0"/>
              <a:t>The key to solving equations with unknowns is to remember that the = means that both sides are the same and must remain the same.</a:t>
            </a:r>
          </a:p>
        </p:txBody>
      </p:sp>
    </p:spTree>
    <p:extLst>
      <p:ext uri="{BB962C8B-B14F-4D97-AF65-F5344CB8AC3E}">
        <p14:creationId xmlns:p14="http://schemas.microsoft.com/office/powerpoint/2010/main" val="29990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39973"/>
            <a:ext cx="8596668" cy="5201390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en-US" sz="3600" dirty="0">
                <a:solidFill>
                  <a:prstClr val="black"/>
                </a:solidFill>
              </a:rPr>
              <a:t>If something is added to one side, it must be added to the other side.</a:t>
            </a:r>
          </a:p>
          <a:p>
            <a:pPr lvl="0">
              <a:buClr>
                <a:srgbClr val="90C226"/>
              </a:buClr>
            </a:pPr>
            <a:endParaRPr lang="en-US" sz="3600" dirty="0">
              <a:solidFill>
                <a:prstClr val="black"/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US" sz="3600" dirty="0">
                <a:solidFill>
                  <a:prstClr val="black"/>
                </a:solidFill>
              </a:rPr>
              <a:t>If we multiply one side by 2, we must multiply the other side by 2.</a:t>
            </a:r>
          </a:p>
          <a:p>
            <a:pPr lvl="0">
              <a:buClr>
                <a:srgbClr val="90C226"/>
              </a:buClr>
            </a:pPr>
            <a:endParaRPr lang="en-US" sz="3600" dirty="0">
              <a:solidFill>
                <a:prstClr val="black"/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US" sz="3600" dirty="0">
                <a:solidFill>
                  <a:prstClr val="black"/>
                </a:solidFill>
              </a:rPr>
              <a:t>Both sides must remain balanced!!!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9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Important reminders!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addition is the opposite of subtraction.</a:t>
            </a:r>
          </a:p>
          <a:p>
            <a:r>
              <a:rPr lang="en-US" sz="3600" dirty="0">
                <a:solidFill>
                  <a:schemeClr val="tx1"/>
                </a:solidFill>
              </a:rPr>
              <a:t>subtraction is the opposite of addition.</a:t>
            </a:r>
          </a:p>
          <a:p>
            <a:r>
              <a:rPr lang="en-US" sz="3600" dirty="0">
                <a:solidFill>
                  <a:schemeClr val="tx1"/>
                </a:solidFill>
              </a:rPr>
              <a:t>Multiplication is the opposite of division.</a:t>
            </a:r>
          </a:p>
          <a:p>
            <a:r>
              <a:rPr lang="en-US" sz="3600" dirty="0">
                <a:solidFill>
                  <a:schemeClr val="tx1"/>
                </a:solidFill>
              </a:rPr>
              <a:t>Division is the opposite of multiplication.</a:t>
            </a:r>
          </a:p>
        </p:txBody>
      </p:sp>
    </p:spTree>
    <p:extLst>
      <p:ext uri="{BB962C8B-B14F-4D97-AF65-F5344CB8AC3E}">
        <p14:creationId xmlns:p14="http://schemas.microsoft.com/office/powerpoint/2010/main" val="21447346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128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Solve for the unknown</vt:lpstr>
      <vt:lpstr>Using an unknown</vt:lpstr>
      <vt:lpstr>PowerPoint Presentation</vt:lpstr>
      <vt:lpstr>Important reminders!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 for the unkown</dc:title>
  <dc:creator>Jacqueline Espinoza</dc:creator>
  <cp:lastModifiedBy>Jacqueline Espinoza</cp:lastModifiedBy>
  <cp:revision>7</cp:revision>
  <dcterms:created xsi:type="dcterms:W3CDTF">2014-06-27T16:40:26Z</dcterms:created>
  <dcterms:modified xsi:type="dcterms:W3CDTF">2016-09-19T18:55:51Z</dcterms:modified>
</cp:coreProperties>
</file>