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Rational Expressions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86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7280" y="405245"/>
            <a:ext cx="10058400" cy="54638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A </a:t>
            </a:r>
            <a:r>
              <a:rPr lang="en-US" sz="4000" b="1" i="1" u="sng" dirty="0" smtClean="0">
                <a:solidFill>
                  <a:schemeClr val="accent4"/>
                </a:solidFill>
              </a:rPr>
              <a:t>rational expression </a:t>
            </a:r>
            <a:r>
              <a:rPr lang="en-US" sz="4000" dirty="0" smtClean="0"/>
              <a:t>is a fancy word for algebra in fractions.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The same concepts that apply to fractions apply to rational expressions.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If there is a letter in the denominator, it cannot equal zero.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654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 of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accent4"/>
                </a:solidFill>
              </a:rPr>
              <a:t>Concept #1</a:t>
            </a:r>
            <a:r>
              <a:rPr lang="en-US" sz="3200" dirty="0" smtClean="0"/>
              <a:t>: You can only compare or combine (+ or -)two fractions that are the same “kind” or have the same denominator.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accent4"/>
                </a:solidFill>
              </a:rPr>
              <a:t>Concept #2</a:t>
            </a:r>
            <a:r>
              <a:rPr lang="en-US" sz="3200" dirty="0" smtClean="0"/>
              <a:t>: Multiplying or dividing by one does not change the value of a fraction.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It is important to remember that the denominator </a:t>
            </a:r>
            <a:r>
              <a:rPr lang="en-US" sz="3200" smtClean="0"/>
              <a:t>(bottom) </a:t>
            </a:r>
            <a:r>
              <a:rPr lang="en-US" sz="3200" dirty="0" smtClean="0"/>
              <a:t>tells what kind and </a:t>
            </a:r>
            <a:r>
              <a:rPr lang="en-US" sz="3200" smtClean="0"/>
              <a:t>the numerator (top) </a:t>
            </a:r>
            <a:r>
              <a:rPr lang="en-US" sz="3200" dirty="0" smtClean="0"/>
              <a:t>tells how many.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0997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</TotalTime>
  <Words>114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Retrospect</vt:lpstr>
      <vt:lpstr>Rational Expressions</vt:lpstr>
      <vt:lpstr>PowerPoint Presentation</vt:lpstr>
      <vt:lpstr>Key Concepts of Fractions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Rational Expressions</dc:title>
  <dc:creator>Jacqueline Espinoza</dc:creator>
  <cp:lastModifiedBy>Jacqueline Espinoza</cp:lastModifiedBy>
  <cp:revision>2</cp:revision>
  <dcterms:created xsi:type="dcterms:W3CDTF">2014-09-09T03:45:04Z</dcterms:created>
  <dcterms:modified xsi:type="dcterms:W3CDTF">2014-09-09T03:56:00Z</dcterms:modified>
</cp:coreProperties>
</file>