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idea: turn the exponent into a positive, then simplify.</a:t>
            </a:r>
          </a:p>
          <a:p>
            <a:r>
              <a:rPr lang="en-US" dirty="0" smtClean="0"/>
              <a:t>Opposite place, opposite sign.</a:t>
            </a:r>
          </a:p>
          <a:p>
            <a:r>
              <a:rPr lang="en-US" dirty="0" smtClean="0"/>
              <a:t>Turn the exponent into a fraction.</a:t>
            </a:r>
          </a:p>
          <a:p>
            <a:r>
              <a:rPr lang="en-US" dirty="0" smtClean="0"/>
              <a:t>Next, flip.</a:t>
            </a:r>
          </a:p>
          <a:p>
            <a:r>
              <a:rPr lang="en-US" dirty="0" smtClean="0"/>
              <a:t>When you flip, the negative exponent becomes positive.</a:t>
            </a:r>
          </a:p>
          <a:p>
            <a:r>
              <a:rPr lang="en-US" dirty="0" smtClean="0"/>
              <a:t>Example: 9⁻² </a:t>
            </a:r>
            <a:r>
              <a:rPr lang="en-US" dirty="0" smtClean="0">
                <a:sym typeface="Wingdings" panose="05000000000000000000" pitchFamily="2" charset="2"/>
              </a:rPr>
              <a:t>   9</a:t>
            </a:r>
            <a:r>
              <a:rPr lang="en-US" dirty="0" smtClean="0"/>
              <a:t>⁻²/1 </a:t>
            </a:r>
            <a:r>
              <a:rPr lang="en-US" dirty="0" smtClean="0">
                <a:sym typeface="Wingdings" panose="05000000000000000000" pitchFamily="2" charset="2"/>
              </a:rPr>
              <a:t>   1/9</a:t>
            </a:r>
            <a:r>
              <a:rPr lang="en-US" dirty="0" smtClean="0"/>
              <a:t>² </a:t>
            </a:r>
            <a:r>
              <a:rPr lang="en-US" dirty="0" smtClean="0">
                <a:sym typeface="Wingdings" panose="05000000000000000000" pitchFamily="2" charset="2"/>
              </a:rPr>
              <a:t>   1/81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When you have an unknown, it cannot have a value that will cause the denominator to be zero.</a:t>
            </a:r>
          </a:p>
          <a:p>
            <a:r>
              <a:rPr lang="en-US" dirty="0" smtClean="0"/>
              <a:t>We can’t divide by zero.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Multiplying Numbers with the Same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a number is multiplied by another number with the same base, you </a:t>
            </a:r>
            <a:r>
              <a:rPr lang="en-US" sz="4000" b="1" i="1" u="sng" dirty="0" smtClean="0">
                <a:solidFill>
                  <a:schemeClr val="accent3"/>
                </a:solidFill>
              </a:rPr>
              <a:t>add</a:t>
            </a:r>
            <a:r>
              <a:rPr lang="en-US" sz="4000" dirty="0" smtClean="0"/>
              <a:t> the exponents.</a:t>
            </a:r>
          </a:p>
          <a:p>
            <a:r>
              <a:rPr lang="en-US" sz="4000" dirty="0" smtClean="0"/>
              <a:t>Example: </a:t>
            </a:r>
          </a:p>
          <a:p>
            <a:pPr lvl="1"/>
            <a:r>
              <a:rPr lang="en-US" sz="4000" dirty="0" smtClean="0"/>
              <a:t>2³ x 2⁴ = (2 x 2 x 2)(2 x 2 x 2 x 2) = 2³⁺⁴ = 2⁷ = 128</a:t>
            </a:r>
          </a:p>
          <a:p>
            <a:pPr lvl="1"/>
            <a:r>
              <a:rPr lang="en-US" sz="4000" dirty="0"/>
              <a:t>2³ x 2</a:t>
            </a:r>
            <a:r>
              <a:rPr lang="en-US" sz="4000" dirty="0" smtClean="0"/>
              <a:t>⁴ = (8)(16) = 128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24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Dividing Numbers with the Same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If a number is divided by another number with the same base, you can </a:t>
            </a:r>
            <a:r>
              <a:rPr lang="en-US" sz="4000" b="1" i="1" u="sng" dirty="0" smtClean="0">
                <a:solidFill>
                  <a:schemeClr val="accent3"/>
                </a:solidFill>
              </a:rPr>
              <a:t>subtract</a:t>
            </a:r>
            <a:r>
              <a:rPr lang="en-US" sz="4000" dirty="0" smtClean="0"/>
              <a:t> the exponents.</a:t>
            </a:r>
          </a:p>
          <a:p>
            <a:r>
              <a:rPr lang="en-US" sz="4000" dirty="0" smtClean="0"/>
              <a:t>Example:</a:t>
            </a:r>
          </a:p>
          <a:p>
            <a:r>
              <a:rPr lang="en-US" sz="4000" dirty="0" smtClean="0"/>
              <a:t>2⁵ ÷ 2² = 2⁵¯² = 2³ = 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as an Exponent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Anything with a zero exponent equals 1.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Examples:</a:t>
            </a:r>
          </a:p>
          <a:p>
            <a:r>
              <a:rPr lang="en-US" sz="4400" dirty="0" smtClean="0"/>
              <a:t>10⁰ = 1</a:t>
            </a:r>
          </a:p>
          <a:p>
            <a:r>
              <a:rPr lang="en-US" sz="4400" dirty="0" smtClean="0"/>
              <a:t>10² ÷ 10² = 10²¯² = 10⁰ =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a Power to a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When raising an exponent to another exponent, you fast add or multiply the exponents.</a:t>
            </a:r>
          </a:p>
          <a:p>
            <a:r>
              <a:rPr lang="en-US" sz="4400" dirty="0" smtClean="0"/>
              <a:t>Example:</a:t>
            </a:r>
          </a:p>
          <a:p>
            <a:r>
              <a:rPr lang="en-US" sz="4400" dirty="0" smtClean="0"/>
              <a:t>(6⁷)³ = 6⁷˚³ = 6^21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65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Simplifying an Exponential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are two techniques that can be used to simplify an exponential expression.</a:t>
            </a:r>
          </a:p>
          <a:p>
            <a:pPr lvl="1"/>
            <a:r>
              <a:rPr lang="en-US" sz="3600" dirty="0" smtClean="0"/>
              <a:t>The first is to have everything in the numerator. (# on top)</a:t>
            </a:r>
          </a:p>
          <a:p>
            <a:pPr lvl="1"/>
            <a:r>
              <a:rPr lang="en-US" sz="3600" dirty="0" smtClean="0"/>
              <a:t>The second is to make all the exponents positive.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25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Put everything in the numerator:</a:t>
            </a:r>
          </a:p>
          <a:p>
            <a:pPr marL="0" indent="0">
              <a:buNone/>
            </a:pPr>
            <a:endParaRPr lang="en-US" sz="3600" u="sng" dirty="0"/>
          </a:p>
          <a:p>
            <a:pPr marL="0" indent="0">
              <a:buNone/>
            </a:pPr>
            <a:r>
              <a:rPr lang="en-US" sz="3600" u="sng" dirty="0" smtClean="0"/>
              <a:t>X³X¯²</a:t>
            </a:r>
            <a:r>
              <a:rPr lang="en-US" sz="3600" dirty="0" smtClean="0"/>
              <a:t> = </a:t>
            </a:r>
            <a:r>
              <a:rPr lang="en-US" sz="3600" u="sng" dirty="0" smtClean="0"/>
              <a:t>X³X¯²X¯²X¯⁴</a:t>
            </a:r>
            <a:r>
              <a:rPr lang="en-US" sz="3600" dirty="0" smtClean="0"/>
              <a:t> = X¯⁵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X²X⁴                 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556969" cy="4351338"/>
          </a:xfrm>
        </p:spPr>
        <p:txBody>
          <a:bodyPr/>
          <a:lstStyle/>
          <a:p>
            <a:r>
              <a:rPr lang="en-US" sz="3200" dirty="0" smtClean="0"/>
              <a:t>Make all the exponents positive: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u="sng" dirty="0" smtClean="0"/>
              <a:t>X³X¯² </a:t>
            </a:r>
            <a:r>
              <a:rPr lang="en-US" sz="3200" dirty="0" smtClean="0"/>
              <a:t>=      </a:t>
            </a:r>
            <a:r>
              <a:rPr lang="en-US" sz="3200" u="sng" dirty="0" smtClean="0"/>
              <a:t>X³</a:t>
            </a:r>
            <a:r>
              <a:rPr lang="en-US" sz="3200" dirty="0" smtClean="0"/>
              <a:t>       = </a:t>
            </a:r>
            <a:r>
              <a:rPr lang="en-US" sz="3200" u="sng" dirty="0" smtClean="0"/>
              <a:t>X³</a:t>
            </a:r>
            <a:r>
              <a:rPr lang="en-US" sz="3200" dirty="0" smtClean="0"/>
              <a:t>  = X¯⁵ =  </a:t>
            </a:r>
            <a:r>
              <a:rPr lang="en-US" sz="3200" u="sng" dirty="0" smtClean="0"/>
              <a:t>1</a:t>
            </a:r>
          </a:p>
          <a:p>
            <a:pPr marL="0" indent="0">
              <a:buNone/>
            </a:pPr>
            <a:r>
              <a:rPr lang="en-US" sz="3200" dirty="0" smtClean="0"/>
              <a:t>X²X⁴       X²X⁴X²     X⁸                 X⁵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146</TotalTime>
  <Words>339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Depth</vt:lpstr>
      <vt:lpstr>Exponents</vt:lpstr>
      <vt:lpstr>Negative Exponents</vt:lpstr>
      <vt:lpstr>Multiplying Numbers with the Same Base</vt:lpstr>
      <vt:lpstr>Dividing Numbers with the Same Base</vt:lpstr>
      <vt:lpstr>Zero as an Exponent</vt:lpstr>
      <vt:lpstr>Raising a Power to a Power</vt:lpstr>
      <vt:lpstr>Simplifying an Exponential Expression</vt:lpstr>
      <vt:lpstr>Examples: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Jacqueline Espinoza</dc:creator>
  <cp:lastModifiedBy>Jacqueline Espinoza</cp:lastModifiedBy>
  <cp:revision>9</cp:revision>
  <dcterms:created xsi:type="dcterms:W3CDTF">2014-08-25T16:56:41Z</dcterms:created>
  <dcterms:modified xsi:type="dcterms:W3CDTF">2014-08-26T18:21:17Z</dcterms:modified>
</cp:coreProperties>
</file>